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04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671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34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99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49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6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02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57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49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44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3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03F49-8036-4DC4-870A-A7A419CF66D6}" type="datetimeFigureOut">
              <a:rPr lang="zh-CN" altLang="en-US" smtClean="0"/>
              <a:t>2022/11/19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7DA28-DFAC-4A59-94DB-7D8B3E21B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4875" cy="45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457200"/>
            <a:ext cx="9372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7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4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44050" cy="3019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325"/>
            <a:ext cx="54197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7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07"/>
            <a:ext cx="81534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3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6" y="0"/>
            <a:ext cx="93726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28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345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92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1" y="0"/>
            <a:ext cx="8351551" cy="38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2" y="0"/>
            <a:ext cx="11784298" cy="61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1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1" y="0"/>
            <a:ext cx="8839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9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7" y="0"/>
            <a:ext cx="9134475" cy="466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803"/>
            <a:ext cx="88582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5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5" y="0"/>
            <a:ext cx="9140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7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98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82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773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6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04"/>
            <a:ext cx="9410700" cy="895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013554"/>
            <a:ext cx="93630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26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0" y="0"/>
            <a:ext cx="95535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3475" cy="2905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4" y="2905125"/>
            <a:ext cx="59912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868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31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8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3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167672" cy="35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990"/>
            <a:ext cx="8364511" cy="374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93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8" y="112191"/>
            <a:ext cx="96774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5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4" y="0"/>
            <a:ext cx="95821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4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005"/>
            <a:ext cx="56292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78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18"/>
            <a:ext cx="96107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38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02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06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1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27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97" y="0"/>
            <a:ext cx="9052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09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908"/>
            <a:ext cx="93440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20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2" y="0"/>
            <a:ext cx="194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2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226492"/>
            <a:ext cx="96678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17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39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8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0" y="0"/>
            <a:ext cx="7021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11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295638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8990" cy="63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03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6" y="0"/>
            <a:ext cx="7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30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30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4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7" y="0"/>
            <a:ext cx="9525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80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4" y="0"/>
            <a:ext cx="7833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2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54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72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88" y="0"/>
            <a:ext cx="8874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89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57175"/>
            <a:ext cx="97726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38"/>
            <a:ext cx="93249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95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21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4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32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9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3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29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30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93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58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23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66" y="0"/>
            <a:ext cx="8785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17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82" y="0"/>
            <a:ext cx="8364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49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552450"/>
            <a:ext cx="94011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90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1728787"/>
            <a:ext cx="93059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6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690562"/>
            <a:ext cx="96393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7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009650"/>
            <a:ext cx="93154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138112"/>
            <a:ext cx="95154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56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7" y="204787"/>
            <a:ext cx="94202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86350" cy="2314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97" y="3378877"/>
            <a:ext cx="2066925" cy="2162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3623"/>
            <a:ext cx="7096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10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60" y="0"/>
            <a:ext cx="7542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7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2371725"/>
            <a:ext cx="92297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78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228725"/>
            <a:ext cx="9525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36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038225"/>
            <a:ext cx="92868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7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238125"/>
            <a:ext cx="79819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3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4" y="0"/>
            <a:ext cx="9382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9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733425"/>
            <a:ext cx="94011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5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7" y="1223962"/>
            <a:ext cx="79343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87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0"/>
            <a:ext cx="8778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80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74" y="0"/>
            <a:ext cx="9169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4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37298" cy="61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719137"/>
            <a:ext cx="93249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02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995362"/>
            <a:ext cx="9324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09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114300"/>
            <a:ext cx="96488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6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57237"/>
            <a:ext cx="9448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66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671512"/>
            <a:ext cx="97917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01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18" y="0"/>
            <a:ext cx="8203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65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75" y="0"/>
            <a:ext cx="745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25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95" y="0"/>
            <a:ext cx="7566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166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076325"/>
            <a:ext cx="94107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7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1495425"/>
            <a:ext cx="31051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6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77375" cy="3981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450"/>
            <a:ext cx="9258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41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833437"/>
            <a:ext cx="96964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78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7" y="533400"/>
            <a:ext cx="94202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74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304800"/>
            <a:ext cx="96583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00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466725"/>
            <a:ext cx="94869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0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7" y="0"/>
            <a:ext cx="775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87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255"/>
            <a:ext cx="9534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795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46" y="0"/>
            <a:ext cx="9066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2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1266825"/>
            <a:ext cx="93916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56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8053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29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724050" cy="50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66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宽屏</PresentationFormat>
  <Paragraphs>0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2</cp:revision>
  <dcterms:created xsi:type="dcterms:W3CDTF">2022-11-19T11:30:16Z</dcterms:created>
  <dcterms:modified xsi:type="dcterms:W3CDTF">2022-11-19T11:43:00Z</dcterms:modified>
</cp:coreProperties>
</file>